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78" r:id="rId2"/>
    <p:sldMasterId id="2147483675" r:id="rId3"/>
  </p:sldMasterIdLst>
  <p:notesMasterIdLst>
    <p:notesMasterId r:id="rId7"/>
  </p:notesMasterIdLst>
  <p:handoutMasterIdLst>
    <p:handoutMasterId r:id="rId8"/>
  </p:handoutMasterIdLst>
  <p:sldIdLst>
    <p:sldId id="265" r:id="rId4"/>
    <p:sldId id="286" r:id="rId5"/>
    <p:sldId id="285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4395"/>
    <a:srgbClr val="1EB4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C083E6E3-FA7D-4D7B-A595-EF9225AFEA82}" styleName="Style léger 1 - Accentuation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02"/>
    <p:restoredTop sz="86364"/>
  </p:normalViewPr>
  <p:slideViewPr>
    <p:cSldViewPr snapToGrid="0">
      <p:cViewPr varScale="1">
        <p:scale>
          <a:sx n="101" d="100"/>
          <a:sy n="101" d="100"/>
        </p:scale>
        <p:origin x="1352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6" d="100"/>
          <a:sy n="116" d="100"/>
        </p:scale>
        <p:origin x="460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7D3C511F-441E-43D8-5E31-454DCB8A38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NC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B5DC133-B046-0588-3666-C890C620C3C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833591-5A89-1246-BDA7-1A70AC1B96E3}" type="datetimeFigureOut">
              <a:rPr lang="fr-NC" smtClean="0"/>
              <a:t>6/16/25</a:t>
            </a:fld>
            <a:endParaRPr lang="fr-NC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19F33A4-9BE0-6C7E-FCC7-41B6F6762B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NC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21284D8-729A-417F-1852-BAAE56681E1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501CD4-279D-0145-84B2-458A15D58234}" type="slidenum">
              <a:rPr lang="fr-NC" smtClean="0"/>
              <a:t>‹N°›</a:t>
            </a:fld>
            <a:endParaRPr lang="fr-NC"/>
          </a:p>
        </p:txBody>
      </p:sp>
    </p:spTree>
    <p:extLst>
      <p:ext uri="{BB962C8B-B14F-4D97-AF65-F5344CB8AC3E}">
        <p14:creationId xmlns:p14="http://schemas.microsoft.com/office/powerpoint/2010/main" val="1539812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NC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B6F99-CFB6-C644-B0F5-D09FF3D47F30}" type="datetimeFigureOut">
              <a:rPr lang="fr-NC" smtClean="0"/>
              <a:t>6/16/25</a:t>
            </a:fld>
            <a:endParaRPr lang="fr-NC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NC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NC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NC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8818BA-5516-9348-92EA-8A73D6DFDE86}" type="slidenum">
              <a:rPr lang="fr-NC" smtClean="0"/>
              <a:t>‹N°›</a:t>
            </a:fld>
            <a:endParaRPr lang="fr-NC"/>
          </a:p>
        </p:txBody>
      </p:sp>
    </p:spTree>
    <p:extLst>
      <p:ext uri="{BB962C8B-B14F-4D97-AF65-F5344CB8AC3E}">
        <p14:creationId xmlns:p14="http://schemas.microsoft.com/office/powerpoint/2010/main" val="328412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15.sv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3.svg"/><Relationship Id="rId7" Type="http://schemas.openxmlformats.org/officeDocument/2006/relationships/image" Target="../media/image19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8.png"/><Relationship Id="rId11" Type="http://schemas.openxmlformats.org/officeDocument/2006/relationships/image" Target="../media/image5.svg"/><Relationship Id="rId5" Type="http://schemas.openxmlformats.org/officeDocument/2006/relationships/image" Target="../media/image17.svg"/><Relationship Id="rId10" Type="http://schemas.openxmlformats.org/officeDocument/2006/relationships/image" Target="../media/image4.pn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7.svg"/><Relationship Id="rId7" Type="http://schemas.openxmlformats.org/officeDocument/2006/relationships/image" Target="../media/image19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8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5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39147" y="1583513"/>
            <a:ext cx="7033651" cy="707886"/>
          </a:xfrm>
        </p:spPr>
        <p:txBody>
          <a:bodyPr wrap="square">
            <a:sp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BAFC9663-A308-4246-BA9B-6839A619ECA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96050" y="2835236"/>
            <a:ext cx="7033651" cy="3272691"/>
          </a:xfrm>
        </p:spPr>
        <p:txBody>
          <a:bodyPr wrap="square">
            <a:sp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C488FB98-6050-3C62-E99A-FBFDE2EEBE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5457447">
            <a:off x="255939" y="2443624"/>
            <a:ext cx="3274856" cy="4921134"/>
          </a:xfrm>
          <a:prstGeom prst="rect">
            <a:avLst/>
          </a:prstGeom>
        </p:spPr>
      </p:pic>
      <p:sp>
        <p:nvSpPr>
          <p:cNvPr id="4" name="Espace réservé pour une image  12">
            <a:extLst>
              <a:ext uri="{FF2B5EF4-FFF2-40B4-BE49-F238E27FC236}">
                <a16:creationId xmlns:a16="http://schemas.microsoft.com/office/drawing/2014/main" id="{81EB217F-938E-BE57-4066-EFD1AD7941C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787486" y="-155445"/>
            <a:ext cx="7225531" cy="7355043"/>
          </a:xfrm>
          <a:prstGeom prst="ellipse">
            <a:avLst/>
          </a:prstGeom>
          <a:solidFill>
            <a:schemeClr val="bg1"/>
          </a:solidFill>
        </p:spPr>
        <p:txBody>
          <a:bodyPr tIns="36000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fr-NC" dirty="0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52E32382-4943-66AC-1B48-CE707E0BF7A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30000"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194790">
            <a:off x="10096518" y="5383861"/>
            <a:ext cx="4190966" cy="62977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18495" y="609600"/>
            <a:ext cx="7904675" cy="615553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43D0E42-FC24-AACC-8AA3-FF39FA308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9695" y="1669263"/>
            <a:ext cx="7904675" cy="3272691"/>
          </a:xfrm>
        </p:spPr>
        <p:txBody>
          <a:bodyPr>
            <a:spAutoFit/>
          </a:bodyPr>
          <a:lstStyle>
            <a:lvl2pPr marL="72000">
              <a:defRPr/>
            </a:lvl2pPr>
            <a:lvl5pPr>
              <a:defRPr/>
            </a:lvl5pPr>
            <a:lvl6pPr marL="432000">
              <a:defRPr/>
            </a:lvl6pPr>
            <a:lvl7pPr marL="720000" indent="-216000">
              <a:buSzPct val="125000"/>
              <a:buFontTx/>
              <a:buBlip>
                <a:blip r:embed="rId2"/>
              </a:buBlip>
              <a:defRPr sz="1700">
                <a:solidFill>
                  <a:schemeClr val="tx1">
                    <a:lumMod val="85000"/>
                    <a:lumOff val="15000"/>
                  </a:schemeClr>
                </a:solidFill>
                <a:latin typeface="Corbel" panose="020B0503020204020204" pitchFamily="34" charset="0"/>
              </a:defRPr>
            </a:lvl7pPr>
            <a:lvl8pPr marL="900000" indent="-176400">
              <a:buClr>
                <a:srgbClr val="1EB4B6"/>
              </a:buClr>
              <a:buSzPct val="100000"/>
              <a:buFont typeface="Arial" panose="020B0604020202020204" pitchFamily="34" charset="0"/>
              <a:buChar char="•"/>
              <a:defRPr sz="1700">
                <a:solidFill>
                  <a:schemeClr val="tx1">
                    <a:lumMod val="85000"/>
                    <a:lumOff val="15000"/>
                  </a:schemeClr>
                </a:solidFill>
                <a:latin typeface="Corbel" panose="020B0503020204020204" pitchFamily="34" charset="0"/>
              </a:defRPr>
            </a:lvl8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  <a:p>
            <a:pPr lvl="6"/>
            <a:r>
              <a:rPr lang="fr-FR" dirty="0"/>
              <a:t>Septième niveau</a:t>
            </a:r>
          </a:p>
          <a:p>
            <a:pPr lvl="7"/>
            <a:r>
              <a:rPr lang="fr-FR" dirty="0"/>
              <a:t>Huitième niveau</a:t>
            </a:r>
            <a:endParaRPr lang="en-US" dirty="0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C14EA0D9-2FBF-1C33-387D-51D511A7C4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4959534" flipH="1">
            <a:off x="-4795221" y="-937133"/>
            <a:ext cx="6695319" cy="10061071"/>
          </a:xfrm>
          <a:prstGeom prst="rect">
            <a:avLst/>
          </a:prstGeom>
        </p:spPr>
      </p:pic>
      <p:pic>
        <p:nvPicPr>
          <p:cNvPr id="8" name="Graphique 7">
            <a:extLst>
              <a:ext uri="{FF2B5EF4-FFF2-40B4-BE49-F238E27FC236}">
                <a16:creationId xmlns:a16="http://schemas.microsoft.com/office/drawing/2014/main" id="{54215F53-4138-797C-A4CD-F09B1ED2833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30000"/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194790">
            <a:off x="10096518" y="5383861"/>
            <a:ext cx="4190966" cy="629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109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 + tit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2717FD5D-7CFB-86C7-7600-5A0219CAB5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489341">
            <a:off x="3146856" y="5719429"/>
            <a:ext cx="3820608" cy="5741238"/>
          </a:xfrm>
          <a:prstGeom prst="rect">
            <a:avLst/>
          </a:prstGeom>
        </p:spPr>
      </p:pic>
      <p:pic>
        <p:nvPicPr>
          <p:cNvPr id="21" name="Graphique 20">
            <a:extLst>
              <a:ext uri="{FF2B5EF4-FFF2-40B4-BE49-F238E27FC236}">
                <a16:creationId xmlns:a16="http://schemas.microsoft.com/office/drawing/2014/main" id="{F75BD1BB-E824-14C9-89FD-0187F046B5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327996">
            <a:off x="7034087" y="-3575555"/>
            <a:ext cx="5173246" cy="7773850"/>
          </a:xfrm>
          <a:prstGeom prst="rect">
            <a:avLst/>
          </a:prstGeom>
        </p:spPr>
      </p:pic>
      <p:pic>
        <p:nvPicPr>
          <p:cNvPr id="9" name="Graphique 8">
            <a:extLst>
              <a:ext uri="{FF2B5EF4-FFF2-40B4-BE49-F238E27FC236}">
                <a16:creationId xmlns:a16="http://schemas.microsoft.com/office/drawing/2014/main" id="{E9D6A79D-3701-5E74-6559-6AA4E1BCFB1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52454" y="139389"/>
            <a:ext cx="2641078" cy="264107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E631089-A7EC-3C00-C4C8-3E69489C59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l="-1" t="-40198" r="15" b="65225"/>
          <a:stretch/>
        </p:blipFill>
        <p:spPr>
          <a:xfrm>
            <a:off x="-3682406" y="-6615338"/>
            <a:ext cx="10188000" cy="10189532"/>
          </a:xfrm>
          <a:prstGeom prst="ellipse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232DA46-D755-C321-31B6-5AD961C873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l="18022" t="33117" r="18022" b="-33117"/>
          <a:stretch/>
        </p:blipFill>
        <p:spPr>
          <a:xfrm>
            <a:off x="5110139" y="4077534"/>
            <a:ext cx="7065962" cy="7065962"/>
          </a:xfrm>
          <a:prstGeom prst="ellipse">
            <a:avLst/>
          </a:prstGeom>
        </p:spPr>
      </p:pic>
      <p:sp>
        <p:nvSpPr>
          <p:cNvPr id="2" name="Espace réservé du texte 22">
            <a:extLst>
              <a:ext uri="{FF2B5EF4-FFF2-40B4-BE49-F238E27FC236}">
                <a16:creationId xmlns:a16="http://schemas.microsoft.com/office/drawing/2014/main" id="{94CEC0AC-3F8F-2831-7DD8-C7C74C5C98F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1500" y="3630613"/>
            <a:ext cx="7877175" cy="1593560"/>
          </a:xfrm>
          <a:prstGeom prst="rect">
            <a:avLst/>
          </a:prstGeom>
        </p:spPr>
        <p:txBody>
          <a:bodyPr anchor="b" anchorCtr="0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Modifiez le style du titre</a:t>
            </a:r>
            <a:endParaRPr lang="fr-NC" dirty="0"/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CB271F2E-842C-6E74-911A-59CC4048AF1F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40000"/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0800000">
            <a:off x="9293953" y="4762631"/>
            <a:ext cx="4159837" cy="6250998"/>
          </a:xfrm>
          <a:prstGeom prst="rect">
            <a:avLst/>
          </a:prstGeom>
        </p:spPr>
      </p:pic>
      <p:pic>
        <p:nvPicPr>
          <p:cNvPr id="4" name="Graphique 3">
            <a:extLst>
              <a:ext uri="{FF2B5EF4-FFF2-40B4-BE49-F238E27FC236}">
                <a16:creationId xmlns:a16="http://schemas.microsoft.com/office/drawing/2014/main" id="{E84DD48D-559C-4252-AF5B-3795C48C5EE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40000"/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006883" y="-2437365"/>
            <a:ext cx="2955404" cy="4441094"/>
          </a:xfrm>
          <a:prstGeom prst="rect">
            <a:avLst/>
          </a:prstGeom>
        </p:spPr>
      </p:pic>
      <p:sp>
        <p:nvSpPr>
          <p:cNvPr id="5" name="Espace réservé du texte 22">
            <a:extLst>
              <a:ext uri="{FF2B5EF4-FFF2-40B4-BE49-F238E27FC236}">
                <a16:creationId xmlns:a16="http://schemas.microsoft.com/office/drawing/2014/main" id="{72432D6E-8AC8-B644-592E-9F481147E9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5307579"/>
            <a:ext cx="7877175" cy="877294"/>
          </a:xfrm>
          <a:prstGeom prst="rect">
            <a:avLst/>
          </a:prstGeom>
        </p:spPr>
        <p:txBody>
          <a:bodyPr anchor="t" anchorCtr="0"/>
          <a:lstStyle>
            <a:lvl1pPr>
              <a:defRPr sz="24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Modifiez le style du sous-titre</a:t>
            </a:r>
            <a:endParaRPr lang="fr-NC" dirty="0"/>
          </a:p>
        </p:txBody>
      </p:sp>
    </p:spTree>
    <p:extLst>
      <p:ext uri="{BB962C8B-B14F-4D97-AF65-F5344CB8AC3E}">
        <p14:creationId xmlns:p14="http://schemas.microsoft.com/office/powerpoint/2010/main" val="3738902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 + titres + images modifi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phique 20">
            <a:extLst>
              <a:ext uri="{FF2B5EF4-FFF2-40B4-BE49-F238E27FC236}">
                <a16:creationId xmlns:a16="http://schemas.microsoft.com/office/drawing/2014/main" id="{F75BD1BB-E824-14C9-89FD-0187F046B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327996">
            <a:off x="7034087" y="-3575555"/>
            <a:ext cx="5173246" cy="7773850"/>
          </a:xfrm>
          <a:prstGeom prst="rect">
            <a:avLst/>
          </a:prstGeom>
        </p:spPr>
      </p:pic>
      <p:pic>
        <p:nvPicPr>
          <p:cNvPr id="3" name="Graphique 2">
            <a:extLst>
              <a:ext uri="{FF2B5EF4-FFF2-40B4-BE49-F238E27FC236}">
                <a16:creationId xmlns:a16="http://schemas.microsoft.com/office/drawing/2014/main" id="{2717FD5D-7CFB-86C7-7600-5A0219CAB53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489341">
            <a:off x="3146856" y="5719429"/>
            <a:ext cx="3820608" cy="5741238"/>
          </a:xfrm>
          <a:prstGeom prst="rect">
            <a:avLst/>
          </a:prstGeom>
        </p:spPr>
      </p:pic>
      <p:pic>
        <p:nvPicPr>
          <p:cNvPr id="9" name="Graphique 8">
            <a:extLst>
              <a:ext uri="{FF2B5EF4-FFF2-40B4-BE49-F238E27FC236}">
                <a16:creationId xmlns:a16="http://schemas.microsoft.com/office/drawing/2014/main" id="{E9D6A79D-3701-5E74-6559-6AA4E1BCFB1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52454" y="139389"/>
            <a:ext cx="2641078" cy="2641078"/>
          </a:xfrm>
          <a:prstGeom prst="rect">
            <a:avLst/>
          </a:prstGeom>
        </p:spPr>
      </p:pic>
      <p:pic>
        <p:nvPicPr>
          <p:cNvPr id="11" name="Graphique 10">
            <a:extLst>
              <a:ext uri="{FF2B5EF4-FFF2-40B4-BE49-F238E27FC236}">
                <a16:creationId xmlns:a16="http://schemas.microsoft.com/office/drawing/2014/main" id="{CB271F2E-842C-6E74-911A-59CC4048AF1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40000"/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0800000">
            <a:off x="9293953" y="4762631"/>
            <a:ext cx="4159837" cy="6250998"/>
          </a:xfrm>
          <a:prstGeom prst="rect">
            <a:avLst/>
          </a:prstGeom>
        </p:spPr>
      </p:pic>
      <p:sp>
        <p:nvSpPr>
          <p:cNvPr id="17" name="Espace réservé pour une image  16">
            <a:extLst>
              <a:ext uri="{FF2B5EF4-FFF2-40B4-BE49-F238E27FC236}">
                <a16:creationId xmlns:a16="http://schemas.microsoft.com/office/drawing/2014/main" id="{A99884C0-6E7E-02C2-8F91-5B384D76696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26038" y="4078288"/>
            <a:ext cx="7065962" cy="7064375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algn="ctr">
              <a:defRPr>
                <a:solidFill>
                  <a:srgbClr val="1B4395"/>
                </a:solidFill>
              </a:defRPr>
            </a:lvl1pPr>
          </a:lstStyle>
          <a:p>
            <a:endParaRPr lang="fr-NC" dirty="0"/>
          </a:p>
        </p:txBody>
      </p:sp>
      <p:sp>
        <p:nvSpPr>
          <p:cNvPr id="19" name="Espace réservé pour une image  16">
            <a:extLst>
              <a:ext uri="{FF2B5EF4-FFF2-40B4-BE49-F238E27FC236}">
                <a16:creationId xmlns:a16="http://schemas.microsoft.com/office/drawing/2014/main" id="{788A9BC0-3CD5-FEBB-41FE-0814F1148D4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652203" y="-6618509"/>
            <a:ext cx="10159329" cy="10157047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algn="ctr">
              <a:defRPr>
                <a:solidFill>
                  <a:srgbClr val="1B4395"/>
                </a:solidFill>
              </a:defRPr>
            </a:lvl1pPr>
          </a:lstStyle>
          <a:p>
            <a:endParaRPr lang="fr-NC" dirty="0"/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E84DD48D-559C-4252-AF5B-3795C48C5EE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40000"/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06883" y="-2437365"/>
            <a:ext cx="2955404" cy="4441094"/>
          </a:xfrm>
          <a:prstGeom prst="rect">
            <a:avLst/>
          </a:prstGeom>
        </p:spPr>
      </p:pic>
      <p:sp>
        <p:nvSpPr>
          <p:cNvPr id="27" name="Espace réservé du texte 22">
            <a:extLst>
              <a:ext uri="{FF2B5EF4-FFF2-40B4-BE49-F238E27FC236}">
                <a16:creationId xmlns:a16="http://schemas.microsoft.com/office/drawing/2014/main" id="{CC27FDB7-D0AB-8B0B-FF47-DDEF89E8F9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1500" y="3630613"/>
            <a:ext cx="7877175" cy="1593560"/>
          </a:xfrm>
          <a:prstGeom prst="rect">
            <a:avLst/>
          </a:prstGeom>
        </p:spPr>
        <p:txBody>
          <a:bodyPr anchor="b" anchorCtr="0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Modifiez le style du titre</a:t>
            </a:r>
            <a:endParaRPr lang="fr-NC" dirty="0"/>
          </a:p>
        </p:txBody>
      </p:sp>
      <p:sp>
        <p:nvSpPr>
          <p:cNvPr id="28" name="Espace réservé du texte 22">
            <a:extLst>
              <a:ext uri="{FF2B5EF4-FFF2-40B4-BE49-F238E27FC236}">
                <a16:creationId xmlns:a16="http://schemas.microsoft.com/office/drawing/2014/main" id="{E66A1DBB-FD76-82E0-AA81-0523D12303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5307579"/>
            <a:ext cx="7877175" cy="877294"/>
          </a:xfrm>
          <a:prstGeom prst="rect">
            <a:avLst/>
          </a:prstGeom>
        </p:spPr>
        <p:txBody>
          <a:bodyPr anchor="t" anchorCtr="0"/>
          <a:lstStyle>
            <a:lvl1pPr>
              <a:defRPr sz="24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Modifiez le style du sous-titre</a:t>
            </a:r>
            <a:endParaRPr lang="fr-NC" dirty="0"/>
          </a:p>
        </p:txBody>
      </p:sp>
    </p:spTree>
    <p:extLst>
      <p:ext uri="{BB962C8B-B14F-4D97-AF65-F5344CB8AC3E}">
        <p14:creationId xmlns:p14="http://schemas.microsoft.com/office/powerpoint/2010/main" val="707852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imag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que 5">
            <a:extLst>
              <a:ext uri="{FF2B5EF4-FFF2-40B4-BE49-F238E27FC236}">
                <a16:creationId xmlns:a16="http://schemas.microsoft.com/office/drawing/2014/main" id="{2D76EFF3-5937-2031-8F2D-3DA0BB2339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9758637" flipH="1">
            <a:off x="7976411" y="1150865"/>
            <a:ext cx="4087005" cy="6141552"/>
          </a:xfrm>
          <a:prstGeom prst="rect">
            <a:avLst/>
          </a:prstGeom>
        </p:spPr>
      </p:pic>
      <p:pic>
        <p:nvPicPr>
          <p:cNvPr id="8" name="Graphique 7">
            <a:extLst>
              <a:ext uri="{FF2B5EF4-FFF2-40B4-BE49-F238E27FC236}">
                <a16:creationId xmlns:a16="http://schemas.microsoft.com/office/drawing/2014/main" id="{80118125-577A-6FB2-FF2D-DFD4619C38D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30000"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194790">
            <a:off x="-1806533" y="4721008"/>
            <a:ext cx="3613066" cy="5429364"/>
          </a:xfrm>
          <a:prstGeom prst="rect">
            <a:avLst/>
          </a:prstGeom>
        </p:spPr>
      </p:pic>
      <p:sp>
        <p:nvSpPr>
          <p:cNvPr id="14" name="Espace réservé pour une image  12">
            <a:extLst>
              <a:ext uri="{FF2B5EF4-FFF2-40B4-BE49-F238E27FC236}">
                <a16:creationId xmlns:a16="http://schemas.microsoft.com/office/drawing/2014/main" id="{93E28C5A-E7BE-FEDB-E914-8C723B56CE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37448" y="1604766"/>
            <a:ext cx="6213216" cy="6324583"/>
          </a:xfrm>
          <a:prstGeom prst="ellipse">
            <a:avLst/>
          </a:prstGeom>
          <a:solidFill>
            <a:schemeClr val="bg1"/>
          </a:solidFill>
        </p:spPr>
        <p:txBody>
          <a:bodyPr tIns="36000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fr-NC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854" y="609600"/>
            <a:ext cx="8596668" cy="615553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2054" y="1669266"/>
            <a:ext cx="7213731" cy="3272691"/>
          </a:xfrm>
        </p:spPr>
        <p:txBody>
          <a:bodyPr wrap="square">
            <a:spAutoFit/>
          </a:bodyPr>
          <a:lstStyle>
            <a:lvl2pPr marL="72000">
              <a:defRPr/>
            </a:lvl2pPr>
            <a:lvl5pPr>
              <a:defRPr/>
            </a:lvl5pPr>
            <a:lvl6pPr marL="432000">
              <a:defRPr/>
            </a:lvl6pPr>
            <a:lvl7pPr marL="720000" indent="-216000">
              <a:buSzPct val="125000"/>
              <a:buFontTx/>
              <a:buBlip>
                <a:blip r:embed="rId6"/>
              </a:buBlip>
              <a:defRPr sz="1700">
                <a:solidFill>
                  <a:schemeClr val="bg1"/>
                </a:solidFill>
                <a:latin typeface="Corbel" panose="020B0503020204020204" pitchFamily="34" charset="0"/>
              </a:defRPr>
            </a:lvl7pPr>
            <a:lvl8pPr marL="900000" indent="-176400">
              <a:buClr>
                <a:srgbClr val="1EB4B6"/>
              </a:buClr>
              <a:buSzPct val="100000"/>
              <a:buFont typeface="Arial" panose="020B0604020202020204" pitchFamily="34" charset="0"/>
              <a:buChar char="•"/>
              <a:defRPr sz="1700">
                <a:solidFill>
                  <a:schemeClr val="bg1"/>
                </a:solidFill>
                <a:latin typeface="Corbel" panose="020B0503020204020204" pitchFamily="34" charset="0"/>
              </a:defRPr>
            </a:lvl8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854" y="609600"/>
            <a:ext cx="8596668" cy="615553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2054" y="1669266"/>
            <a:ext cx="8596668" cy="3272691"/>
          </a:xfrm>
        </p:spPr>
        <p:txBody>
          <a:bodyPr>
            <a:spAutoFit/>
          </a:bodyPr>
          <a:lstStyle>
            <a:lvl2pPr marL="72000">
              <a:defRPr/>
            </a:lvl2pPr>
            <a:lvl5pPr>
              <a:defRPr/>
            </a:lvl5pPr>
            <a:lvl6pPr marL="432000">
              <a:defRPr/>
            </a:lvl6pPr>
            <a:lvl7pPr marL="720000" indent="-216000">
              <a:buSzPct val="125000"/>
              <a:buFontTx/>
              <a:buBlip>
                <a:blip r:embed="rId2"/>
              </a:buBlip>
              <a:defRPr sz="1700">
                <a:solidFill>
                  <a:schemeClr val="bg1"/>
                </a:solidFill>
                <a:latin typeface="Corbel" panose="020B0503020204020204" pitchFamily="34" charset="0"/>
              </a:defRPr>
            </a:lvl7pPr>
            <a:lvl8pPr marL="900000" indent="-176400">
              <a:buClr>
                <a:srgbClr val="1EB4B6"/>
              </a:buClr>
              <a:buSzPct val="100000"/>
              <a:buFont typeface="Arial" panose="020B0604020202020204" pitchFamily="34" charset="0"/>
              <a:buChar char="•"/>
              <a:defRPr sz="1700">
                <a:solidFill>
                  <a:schemeClr val="bg1"/>
                </a:solidFill>
                <a:latin typeface="Corbel" panose="020B0503020204020204" pitchFamily="34" charset="0"/>
              </a:defRPr>
            </a:lvl8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D13CEA2B-7E2B-9EF1-FAAB-FA8C8972FE8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0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194790">
            <a:off x="-1806533" y="4721008"/>
            <a:ext cx="3613066" cy="5429364"/>
          </a:xfrm>
          <a:prstGeom prst="rect">
            <a:avLst/>
          </a:prstGeom>
        </p:spPr>
      </p:pic>
      <p:pic>
        <p:nvPicPr>
          <p:cNvPr id="5" name="Graphique 4">
            <a:extLst>
              <a:ext uri="{FF2B5EF4-FFF2-40B4-BE49-F238E27FC236}">
                <a16:creationId xmlns:a16="http://schemas.microsoft.com/office/drawing/2014/main" id="{8A5B4013-8401-9E79-A8F7-AB55C7DA546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165480">
            <a:off x="8966668" y="-1456281"/>
            <a:ext cx="5587926" cy="8396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953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imag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18495" y="609600"/>
            <a:ext cx="7904675" cy="615553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9695" y="1669263"/>
            <a:ext cx="7904675" cy="3272691"/>
          </a:xfrm>
        </p:spPr>
        <p:txBody>
          <a:bodyPr>
            <a:spAutoFit/>
          </a:bodyPr>
          <a:lstStyle>
            <a:lvl2pPr marL="72000">
              <a:defRPr/>
            </a:lvl2pPr>
            <a:lvl5pPr>
              <a:defRPr/>
            </a:lvl5pPr>
            <a:lvl6pPr marL="432000">
              <a:defRPr/>
            </a:lvl6pPr>
            <a:lvl7pPr marL="720000" indent="-216000">
              <a:buSzPct val="125000"/>
              <a:buFontTx/>
              <a:buBlip>
                <a:blip r:embed="rId2"/>
              </a:buBlip>
              <a:defRPr sz="1700">
                <a:solidFill>
                  <a:schemeClr val="bg1"/>
                </a:solidFill>
                <a:latin typeface="Corbel" panose="020B0503020204020204" pitchFamily="34" charset="0"/>
              </a:defRPr>
            </a:lvl7pPr>
            <a:lvl8pPr marL="900000" indent="-176400">
              <a:buClr>
                <a:srgbClr val="1EB4B6"/>
              </a:buClr>
              <a:buSzPct val="100000"/>
              <a:buFont typeface="Arial" panose="020B0604020202020204" pitchFamily="34" charset="0"/>
              <a:buChar char="•"/>
              <a:defRPr sz="1700">
                <a:solidFill>
                  <a:schemeClr val="bg1"/>
                </a:solidFill>
                <a:latin typeface="Corbel" panose="020B0503020204020204" pitchFamily="34" charset="0"/>
              </a:defRPr>
            </a:lvl8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FF8061D7-4296-0227-4B28-05A829ECAC0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2018592">
            <a:off x="-655955" y="1183674"/>
            <a:ext cx="3839433" cy="5769525"/>
          </a:xfrm>
          <a:prstGeom prst="rect">
            <a:avLst/>
          </a:prstGeom>
        </p:spPr>
      </p:pic>
      <p:sp>
        <p:nvSpPr>
          <p:cNvPr id="18" name="Espace réservé pour une image  12">
            <a:extLst>
              <a:ext uri="{FF2B5EF4-FFF2-40B4-BE49-F238E27FC236}">
                <a16:creationId xmlns:a16="http://schemas.microsoft.com/office/drawing/2014/main" id="{4D097F59-66E7-B6D9-80B1-028954EEE9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3106609" y="1604766"/>
            <a:ext cx="6213216" cy="6324583"/>
          </a:xfrm>
          <a:prstGeom prst="ellipse">
            <a:avLst/>
          </a:prstGeom>
          <a:solidFill>
            <a:schemeClr val="bg1"/>
          </a:solidFill>
        </p:spPr>
        <p:txBody>
          <a:bodyPr tIns="36000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fr-NC" dirty="0"/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A4C38FD4-54E9-FD3C-F5FA-0D8816B2550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30000"/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194790">
            <a:off x="10096518" y="5383861"/>
            <a:ext cx="4190966" cy="629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694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18495" y="609600"/>
            <a:ext cx="7904675" cy="615553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43D0E42-FC24-AACC-8AA3-FF39FA308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9695" y="1669263"/>
            <a:ext cx="7904675" cy="3272691"/>
          </a:xfrm>
        </p:spPr>
        <p:txBody>
          <a:bodyPr>
            <a:spAutoFit/>
          </a:bodyPr>
          <a:lstStyle>
            <a:lvl2pPr marL="72000">
              <a:defRPr/>
            </a:lvl2pPr>
            <a:lvl5pPr>
              <a:defRPr/>
            </a:lvl5pPr>
            <a:lvl6pPr marL="432000">
              <a:defRPr/>
            </a:lvl6pPr>
            <a:lvl7pPr marL="720000" indent="-216000">
              <a:buSzPct val="125000"/>
              <a:buFontTx/>
              <a:buBlip>
                <a:blip r:embed="rId2"/>
              </a:buBlip>
              <a:defRPr sz="1700">
                <a:solidFill>
                  <a:schemeClr val="bg1"/>
                </a:solidFill>
                <a:latin typeface="Corbel" panose="020B0503020204020204" pitchFamily="34" charset="0"/>
              </a:defRPr>
            </a:lvl7pPr>
            <a:lvl8pPr marL="900000" indent="-176400">
              <a:buClr>
                <a:srgbClr val="1EB4B6"/>
              </a:buClr>
              <a:buSzPct val="100000"/>
              <a:buFont typeface="Arial" panose="020B0604020202020204" pitchFamily="34" charset="0"/>
              <a:buChar char="•"/>
              <a:defRPr sz="1700">
                <a:solidFill>
                  <a:schemeClr val="bg1"/>
                </a:solidFill>
                <a:latin typeface="Corbel" panose="020B0503020204020204" pitchFamily="34" charset="0"/>
              </a:defRPr>
            </a:lvl8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C14EA0D9-2FBF-1C33-387D-51D511A7C4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4959534" flipH="1">
            <a:off x="-4795221" y="-937133"/>
            <a:ext cx="6695319" cy="10061071"/>
          </a:xfrm>
          <a:prstGeom prst="rect">
            <a:avLst/>
          </a:prstGeom>
        </p:spPr>
      </p:pic>
      <p:pic>
        <p:nvPicPr>
          <p:cNvPr id="8" name="Graphique 7">
            <a:extLst>
              <a:ext uri="{FF2B5EF4-FFF2-40B4-BE49-F238E27FC236}">
                <a16:creationId xmlns:a16="http://schemas.microsoft.com/office/drawing/2014/main" id="{54215F53-4138-797C-A4CD-F09B1ED2833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30000"/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194790">
            <a:off x="10096518" y="5383861"/>
            <a:ext cx="4190966" cy="629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639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39147" y="1583513"/>
            <a:ext cx="7033651" cy="707886"/>
          </a:xfrm>
        </p:spPr>
        <p:txBody>
          <a:bodyPr wrap="square">
            <a:sp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BAFC9663-A308-4246-BA9B-6839A619ECA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96050" y="2835236"/>
            <a:ext cx="7033651" cy="3272691"/>
          </a:xfrm>
        </p:spPr>
        <p:txBody>
          <a:bodyPr wrap="square">
            <a:spAutoFit/>
          </a:bodyPr>
          <a:lstStyle>
            <a:lvl8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8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  <a:p>
            <a:pPr lvl="6"/>
            <a:r>
              <a:rPr lang="fr-FR" dirty="0"/>
              <a:t>Septième niveau</a:t>
            </a:r>
          </a:p>
          <a:p>
            <a:pPr lvl="7"/>
            <a:r>
              <a:rPr lang="fr-FR" dirty="0"/>
              <a:t>Huitième niveau</a:t>
            </a:r>
            <a:endParaRPr lang="en-US" dirty="0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C488FB98-6050-3C62-E99A-FBFDE2EEBE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5457447">
            <a:off x="255939" y="2443624"/>
            <a:ext cx="3274856" cy="4921134"/>
          </a:xfrm>
          <a:prstGeom prst="rect">
            <a:avLst/>
          </a:prstGeom>
        </p:spPr>
      </p:pic>
      <p:sp>
        <p:nvSpPr>
          <p:cNvPr id="4" name="Espace réservé pour une image  12">
            <a:extLst>
              <a:ext uri="{FF2B5EF4-FFF2-40B4-BE49-F238E27FC236}">
                <a16:creationId xmlns:a16="http://schemas.microsoft.com/office/drawing/2014/main" id="{81EB217F-938E-BE57-4066-EFD1AD7941C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787486" y="-155445"/>
            <a:ext cx="7225531" cy="7355043"/>
          </a:xfrm>
          <a:prstGeom prst="ellipse">
            <a:avLst/>
          </a:prstGeom>
          <a:solidFill>
            <a:schemeClr val="bg1"/>
          </a:solidFill>
        </p:spPr>
        <p:txBody>
          <a:bodyPr tIns="36000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fr-NC" dirty="0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52E32382-4943-66AC-1B48-CE707E0BF7A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30000"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194790">
            <a:off x="10096518" y="5383861"/>
            <a:ext cx="4190966" cy="629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568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imag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que 5">
            <a:extLst>
              <a:ext uri="{FF2B5EF4-FFF2-40B4-BE49-F238E27FC236}">
                <a16:creationId xmlns:a16="http://schemas.microsoft.com/office/drawing/2014/main" id="{2D76EFF3-5937-2031-8F2D-3DA0BB2339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9758637" flipH="1">
            <a:off x="7976411" y="1150865"/>
            <a:ext cx="4087005" cy="6141552"/>
          </a:xfrm>
          <a:prstGeom prst="rect">
            <a:avLst/>
          </a:prstGeom>
        </p:spPr>
      </p:pic>
      <p:pic>
        <p:nvPicPr>
          <p:cNvPr id="8" name="Graphique 7">
            <a:extLst>
              <a:ext uri="{FF2B5EF4-FFF2-40B4-BE49-F238E27FC236}">
                <a16:creationId xmlns:a16="http://schemas.microsoft.com/office/drawing/2014/main" id="{80118125-577A-6FB2-FF2D-DFD4619C38D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30000"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194790">
            <a:off x="-1806533" y="4721008"/>
            <a:ext cx="3613066" cy="5429364"/>
          </a:xfrm>
          <a:prstGeom prst="rect">
            <a:avLst/>
          </a:prstGeom>
        </p:spPr>
      </p:pic>
      <p:sp>
        <p:nvSpPr>
          <p:cNvPr id="14" name="Espace réservé pour une image  12">
            <a:extLst>
              <a:ext uri="{FF2B5EF4-FFF2-40B4-BE49-F238E27FC236}">
                <a16:creationId xmlns:a16="http://schemas.microsoft.com/office/drawing/2014/main" id="{93E28C5A-E7BE-FEDB-E914-8C723B56CE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37448" y="1604766"/>
            <a:ext cx="6213216" cy="6324583"/>
          </a:xfrm>
          <a:prstGeom prst="ellipse">
            <a:avLst/>
          </a:prstGeom>
          <a:solidFill>
            <a:schemeClr val="bg1"/>
          </a:solidFill>
        </p:spPr>
        <p:txBody>
          <a:bodyPr tIns="36000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fr-NC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854" y="609600"/>
            <a:ext cx="8596668" cy="615553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2054" y="1669266"/>
            <a:ext cx="7213731" cy="3272691"/>
          </a:xfrm>
        </p:spPr>
        <p:txBody>
          <a:bodyPr wrap="square">
            <a:spAutoFit/>
          </a:bodyPr>
          <a:lstStyle>
            <a:lvl2pPr marL="72000">
              <a:defRPr/>
            </a:lvl2pPr>
            <a:lvl5pPr>
              <a:defRPr/>
            </a:lvl5pPr>
            <a:lvl6pPr marL="432000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6pPr>
            <a:lvl7pPr marL="720000" indent="-216000">
              <a:buSzPct val="125000"/>
              <a:buFontTx/>
              <a:buBlip>
                <a:blip r:embed="rId6"/>
              </a:buBlip>
              <a:defRPr sz="1700">
                <a:solidFill>
                  <a:schemeClr val="tx1">
                    <a:lumMod val="85000"/>
                    <a:lumOff val="15000"/>
                  </a:schemeClr>
                </a:solidFill>
                <a:latin typeface="Corbel" panose="020B0503020204020204" pitchFamily="34" charset="0"/>
              </a:defRPr>
            </a:lvl7pPr>
            <a:lvl8pPr marL="900000" indent="-176400">
              <a:buClr>
                <a:srgbClr val="1EB4B6"/>
              </a:buClr>
              <a:buSzPct val="100000"/>
              <a:buFont typeface="Arial" panose="020B0604020202020204" pitchFamily="34" charset="0"/>
              <a:buChar char="•"/>
              <a:defRPr sz="1700">
                <a:solidFill>
                  <a:schemeClr val="tx1">
                    <a:lumMod val="85000"/>
                    <a:lumOff val="15000"/>
                  </a:schemeClr>
                </a:solidFill>
                <a:latin typeface="Corbel" panose="020B0503020204020204" pitchFamily="34" charset="0"/>
              </a:defRPr>
            </a:lvl8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  <a:p>
            <a:pPr lvl="6"/>
            <a:r>
              <a:rPr lang="fr-FR" dirty="0"/>
              <a:t>Septième niveau</a:t>
            </a:r>
          </a:p>
          <a:p>
            <a:pPr lvl="7"/>
            <a:r>
              <a:rPr lang="fr-FR" dirty="0"/>
              <a:t>Huitième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419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854" y="609600"/>
            <a:ext cx="8596668" cy="615553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2054" y="1669266"/>
            <a:ext cx="8596668" cy="3272691"/>
          </a:xfrm>
        </p:spPr>
        <p:txBody>
          <a:bodyPr>
            <a:spAutoFit/>
          </a:bodyPr>
          <a:lstStyle>
            <a:lvl2pPr marL="72000">
              <a:defRPr/>
            </a:lvl2pPr>
            <a:lvl5pPr>
              <a:defRPr/>
            </a:lvl5pPr>
            <a:lvl6pPr marL="432000">
              <a:defRPr/>
            </a:lvl6pPr>
            <a:lvl7pPr marL="720000" indent="-216000">
              <a:buSzPct val="125000"/>
              <a:buFontTx/>
              <a:buBlip>
                <a:blip r:embed="rId2"/>
              </a:buBlip>
              <a:defRPr sz="1700">
                <a:solidFill>
                  <a:schemeClr val="tx1">
                    <a:lumMod val="85000"/>
                    <a:lumOff val="15000"/>
                  </a:schemeClr>
                </a:solidFill>
                <a:latin typeface="Corbel" panose="020B0503020204020204" pitchFamily="34" charset="0"/>
              </a:defRPr>
            </a:lvl7pPr>
            <a:lvl8pPr marL="900000" indent="-176400">
              <a:buClr>
                <a:srgbClr val="1EB4B6"/>
              </a:buClr>
              <a:buSzPct val="100000"/>
              <a:buFont typeface="Arial" panose="020B0604020202020204" pitchFamily="34" charset="0"/>
              <a:buChar char="•"/>
              <a:defRPr sz="1700">
                <a:solidFill>
                  <a:schemeClr val="tx1">
                    <a:lumMod val="85000"/>
                    <a:lumOff val="15000"/>
                  </a:schemeClr>
                </a:solidFill>
                <a:latin typeface="Corbel" panose="020B0503020204020204" pitchFamily="34" charset="0"/>
              </a:defRPr>
            </a:lvl8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  <a:p>
            <a:pPr lvl="6"/>
            <a:r>
              <a:rPr lang="fr-FR" dirty="0"/>
              <a:t>Septième niveau</a:t>
            </a:r>
          </a:p>
          <a:p>
            <a:pPr lvl="7"/>
            <a:r>
              <a:rPr lang="fr-FR" dirty="0"/>
              <a:t>Huitième niveau</a:t>
            </a:r>
            <a:endParaRPr lang="en-US" dirty="0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D13CEA2B-7E2B-9EF1-FAAB-FA8C8972FE8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0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194790">
            <a:off x="-1806533" y="4721008"/>
            <a:ext cx="3613066" cy="5429364"/>
          </a:xfrm>
          <a:prstGeom prst="rect">
            <a:avLst/>
          </a:prstGeom>
        </p:spPr>
      </p:pic>
      <p:pic>
        <p:nvPicPr>
          <p:cNvPr id="5" name="Graphique 4">
            <a:extLst>
              <a:ext uri="{FF2B5EF4-FFF2-40B4-BE49-F238E27FC236}">
                <a16:creationId xmlns:a16="http://schemas.microsoft.com/office/drawing/2014/main" id="{8A5B4013-8401-9E79-A8F7-AB55C7DA546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165480">
            <a:off x="8966668" y="-1456281"/>
            <a:ext cx="5587926" cy="8396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483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imag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18495" y="609600"/>
            <a:ext cx="7904675" cy="615553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9695" y="1669263"/>
            <a:ext cx="7904675" cy="3272691"/>
          </a:xfrm>
        </p:spPr>
        <p:txBody>
          <a:bodyPr>
            <a:spAutoFit/>
          </a:bodyPr>
          <a:lstStyle>
            <a:lvl2pPr marL="72000">
              <a:defRPr/>
            </a:lvl2pPr>
            <a:lvl5pPr>
              <a:defRPr/>
            </a:lvl5pPr>
            <a:lvl6pPr marL="432000">
              <a:defRPr/>
            </a:lvl6pPr>
            <a:lvl7pPr marL="720000" indent="-216000">
              <a:buSzPct val="125000"/>
              <a:buFontTx/>
              <a:buBlip>
                <a:blip r:embed="rId2"/>
              </a:buBlip>
              <a:defRPr sz="1700">
                <a:solidFill>
                  <a:schemeClr val="tx1">
                    <a:lumMod val="85000"/>
                    <a:lumOff val="15000"/>
                  </a:schemeClr>
                </a:solidFill>
                <a:latin typeface="Corbel" panose="020B0503020204020204" pitchFamily="34" charset="0"/>
              </a:defRPr>
            </a:lvl7pPr>
            <a:lvl8pPr marL="900000" indent="-176400">
              <a:buClr>
                <a:srgbClr val="1EB4B6"/>
              </a:buClr>
              <a:buSzPct val="100000"/>
              <a:buFont typeface="Arial" panose="020B0604020202020204" pitchFamily="34" charset="0"/>
              <a:buChar char="•"/>
              <a:defRPr sz="1700">
                <a:solidFill>
                  <a:schemeClr val="tx1">
                    <a:lumMod val="85000"/>
                    <a:lumOff val="15000"/>
                  </a:schemeClr>
                </a:solidFill>
                <a:latin typeface="Corbel" panose="020B0503020204020204" pitchFamily="34" charset="0"/>
              </a:defRPr>
            </a:lvl8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  <a:p>
            <a:pPr lvl="6"/>
            <a:r>
              <a:rPr lang="fr-FR" dirty="0"/>
              <a:t>Septième niveau</a:t>
            </a:r>
          </a:p>
          <a:p>
            <a:pPr lvl="7"/>
            <a:r>
              <a:rPr lang="fr-FR" dirty="0"/>
              <a:t>Huitième niveau</a:t>
            </a:r>
            <a:endParaRPr lang="en-US" dirty="0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FF8061D7-4296-0227-4B28-05A829ECAC0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2018592">
            <a:off x="-655955" y="1183674"/>
            <a:ext cx="3839433" cy="5769525"/>
          </a:xfrm>
          <a:prstGeom prst="rect">
            <a:avLst/>
          </a:prstGeom>
        </p:spPr>
      </p:pic>
      <p:sp>
        <p:nvSpPr>
          <p:cNvPr id="18" name="Espace réservé pour une image  12">
            <a:extLst>
              <a:ext uri="{FF2B5EF4-FFF2-40B4-BE49-F238E27FC236}">
                <a16:creationId xmlns:a16="http://schemas.microsoft.com/office/drawing/2014/main" id="{4D097F59-66E7-B6D9-80B1-028954EEE9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3106609" y="1604766"/>
            <a:ext cx="6213216" cy="6324583"/>
          </a:xfrm>
          <a:prstGeom prst="ellipse">
            <a:avLst/>
          </a:prstGeom>
          <a:solidFill>
            <a:schemeClr val="bg1"/>
          </a:solidFill>
        </p:spPr>
        <p:txBody>
          <a:bodyPr tIns="36000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fr-NC" dirty="0"/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A4C38FD4-54E9-FD3C-F5FA-0D8816B2550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30000"/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194790">
            <a:off x="10096518" y="5383861"/>
            <a:ext cx="4190966" cy="629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50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1B4395"/>
            </a:gs>
            <a:gs pos="80000">
              <a:srgbClr val="1EB4B6"/>
            </a:gs>
          </a:gsLst>
          <a:lin ang="17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1555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1833042"/>
            <a:ext cx="8596668" cy="327269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  <a:p>
            <a:pPr lvl="6"/>
            <a:r>
              <a:rPr lang="fr-FR" dirty="0"/>
              <a:t>Septième niveau</a:t>
            </a:r>
          </a:p>
          <a:p>
            <a:pPr lvl="7"/>
            <a:r>
              <a:rPr lang="fr-FR" dirty="0"/>
              <a:t>Huitième niveau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0" r:id="rId2"/>
    <p:sldLayoutId id="2147483669" r:id="rId3"/>
    <p:sldLayoutId id="2147483668" r:id="rId4"/>
    <p:sldLayoutId id="2147483670" r:id="rId5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chemeClr val="bg1"/>
          </a:solidFill>
          <a:latin typeface="Corbel" panose="020B050302020402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None/>
        <a:defRPr sz="2400" b="1" kern="1200">
          <a:solidFill>
            <a:schemeClr val="bg1"/>
          </a:solidFill>
          <a:highlight>
            <a:srgbClr val="1EB4B6"/>
          </a:highlight>
          <a:latin typeface="Corbel" panose="020B0503020204020204" pitchFamily="34" charset="0"/>
          <a:ea typeface="+mn-ea"/>
          <a:cs typeface="+mn-cs"/>
        </a:defRPr>
      </a:lvl1pPr>
      <a:lvl2pPr marL="72000" indent="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None/>
        <a:defRPr sz="1700" kern="1200">
          <a:solidFill>
            <a:schemeClr val="bg1"/>
          </a:solidFill>
          <a:latin typeface="Corbel" panose="020B0503020204020204" pitchFamily="34" charset="0"/>
          <a:ea typeface="+mn-ea"/>
          <a:cs typeface="+mn-cs"/>
        </a:defRPr>
      </a:lvl2pPr>
      <a:lvl3pPr marL="360000" indent="-2160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125000"/>
        <a:buFontTx/>
        <a:buBlip>
          <a:blip r:embed="rId7"/>
        </a:buBlip>
        <a:defRPr sz="1700" b="0" i="1" kern="1200">
          <a:solidFill>
            <a:schemeClr val="bg1"/>
          </a:solidFill>
          <a:latin typeface="Corbel" panose="020B0503020204020204" pitchFamily="34" charset="0"/>
          <a:ea typeface="+mn-ea"/>
          <a:cs typeface="+mn-cs"/>
        </a:defRPr>
      </a:lvl3pPr>
      <a:lvl4pPr marL="540000" indent="-177750" algn="l" defTabSz="457200" rtl="0" eaLnBrk="1" latinLnBrk="0" hangingPunct="1">
        <a:spcBef>
          <a:spcPts val="1000"/>
        </a:spcBef>
        <a:spcAft>
          <a:spcPts val="0"/>
        </a:spcAft>
        <a:buClr>
          <a:srgbClr val="1EB4B6"/>
        </a:buClr>
        <a:buSzPct val="100000"/>
        <a:buFont typeface="Arial" panose="020B0604020202020204" pitchFamily="34" charset="0"/>
        <a:buChar char="•"/>
        <a:defRPr sz="1700" i="1" kern="1200">
          <a:solidFill>
            <a:schemeClr val="bg1"/>
          </a:solidFill>
          <a:latin typeface="Corbel" panose="020B0503020204020204" pitchFamily="34" charset="0"/>
          <a:ea typeface="+mn-ea"/>
          <a:cs typeface="+mn-cs"/>
        </a:defRPr>
      </a:lvl4pPr>
      <a:lvl5pPr marL="360000" indent="0" algn="l" defTabSz="457200" rtl="0" eaLnBrk="1" latinLnBrk="0" hangingPunct="1">
        <a:spcBef>
          <a:spcPts val="2000"/>
        </a:spcBef>
        <a:spcAft>
          <a:spcPts val="0"/>
        </a:spcAft>
        <a:buClr>
          <a:schemeClr val="accent1"/>
        </a:buClr>
        <a:buSzPct val="80000"/>
        <a:buFontTx/>
        <a:buNone/>
        <a:defRPr sz="2000" b="1" kern="1200">
          <a:solidFill>
            <a:srgbClr val="1EB4B6"/>
          </a:solidFill>
          <a:latin typeface="Corbel" panose="020B0503020204020204" pitchFamily="34" charset="0"/>
          <a:ea typeface="+mn-ea"/>
          <a:cs typeface="+mn-cs"/>
        </a:defRPr>
      </a:lvl5pPr>
      <a:lvl6pPr marL="432000" indent="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700" kern="1200">
          <a:solidFill>
            <a:schemeClr val="bg1"/>
          </a:solidFill>
          <a:latin typeface="Corbel" panose="020B0503020204020204" pitchFamily="34" charset="0"/>
          <a:ea typeface="+mn-ea"/>
          <a:cs typeface="+mn-cs"/>
        </a:defRPr>
      </a:lvl6pPr>
      <a:lvl7pPr marL="720000" indent="-2160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120000"/>
        <a:buFontTx/>
        <a:buBlip>
          <a:blip r:embed="rId7"/>
        </a:buBlip>
        <a:defRPr sz="1700" i="1" kern="1200">
          <a:solidFill>
            <a:schemeClr val="bg1"/>
          </a:solidFill>
          <a:latin typeface="Corbel" panose="020B0503020204020204" pitchFamily="34" charset="0"/>
          <a:ea typeface="+mn-ea"/>
          <a:cs typeface="+mn-cs"/>
        </a:defRPr>
      </a:lvl7pPr>
      <a:lvl8pPr marL="900000" indent="-176400" algn="l" defTabSz="457200" rtl="0" eaLnBrk="1" latinLnBrk="0" hangingPunct="1">
        <a:spcBef>
          <a:spcPts val="1000"/>
        </a:spcBef>
        <a:spcAft>
          <a:spcPts val="0"/>
        </a:spcAft>
        <a:buClr>
          <a:srgbClr val="1EB4B6"/>
        </a:buClr>
        <a:buSzPct val="100000"/>
        <a:buFont typeface="Arial" panose="020B0604020202020204" pitchFamily="34" charset="0"/>
        <a:buChar char="•"/>
        <a:defRPr sz="1700" i="1" kern="1200">
          <a:solidFill>
            <a:schemeClr val="bg1"/>
          </a:solidFill>
          <a:latin typeface="Corbel" panose="020B0503020204020204" pitchFamily="34" charset="0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1555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1833042"/>
            <a:ext cx="8596668" cy="327269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  <a:p>
            <a:pPr lvl="6"/>
            <a:r>
              <a:rPr lang="fr-FR" dirty="0"/>
              <a:t>Septième niveau</a:t>
            </a:r>
          </a:p>
          <a:p>
            <a:pPr lvl="7"/>
            <a:r>
              <a:rPr lang="fr-FR" dirty="0"/>
              <a:t>Huitième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347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1EB4B6"/>
          </a:solidFill>
          <a:latin typeface="Corbel" panose="020B050302020402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None/>
        <a:defRPr sz="2400" b="1" kern="1200">
          <a:solidFill>
            <a:schemeClr val="bg1"/>
          </a:solidFill>
          <a:highlight>
            <a:srgbClr val="1EB4B6"/>
          </a:highlight>
          <a:latin typeface="Corbel" panose="020B0503020204020204" pitchFamily="34" charset="0"/>
          <a:ea typeface="+mn-ea"/>
          <a:cs typeface="+mn-cs"/>
        </a:defRPr>
      </a:lvl1pPr>
      <a:lvl2pPr marL="72000" indent="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None/>
        <a:defRPr sz="1700" kern="1200">
          <a:solidFill>
            <a:schemeClr val="tx1">
              <a:lumMod val="85000"/>
              <a:lumOff val="15000"/>
            </a:schemeClr>
          </a:solidFill>
          <a:latin typeface="Corbel" panose="020B0503020204020204" pitchFamily="34" charset="0"/>
          <a:ea typeface="+mn-ea"/>
          <a:cs typeface="+mn-cs"/>
        </a:defRPr>
      </a:lvl2pPr>
      <a:lvl3pPr marL="360000" indent="-2160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125000"/>
        <a:buFontTx/>
        <a:buBlip>
          <a:blip r:embed="rId7"/>
        </a:buBlip>
        <a:defRPr sz="1700" b="0" i="1" kern="1200">
          <a:solidFill>
            <a:schemeClr val="tx1">
              <a:lumMod val="85000"/>
              <a:lumOff val="15000"/>
            </a:schemeClr>
          </a:solidFill>
          <a:latin typeface="Corbel" panose="020B0503020204020204" pitchFamily="34" charset="0"/>
          <a:ea typeface="+mn-ea"/>
          <a:cs typeface="+mn-cs"/>
        </a:defRPr>
      </a:lvl3pPr>
      <a:lvl4pPr marL="540000" indent="-177750" algn="l" defTabSz="457200" rtl="0" eaLnBrk="1" latinLnBrk="0" hangingPunct="1">
        <a:spcBef>
          <a:spcPts val="1000"/>
        </a:spcBef>
        <a:spcAft>
          <a:spcPts val="0"/>
        </a:spcAft>
        <a:buClr>
          <a:srgbClr val="1EB4B6"/>
        </a:buClr>
        <a:buSzPct val="100000"/>
        <a:buFont typeface="Arial" panose="020B0604020202020204" pitchFamily="34" charset="0"/>
        <a:buChar char="•"/>
        <a:defRPr sz="1700" i="1" kern="1200">
          <a:solidFill>
            <a:schemeClr val="tx1">
              <a:lumMod val="85000"/>
              <a:lumOff val="15000"/>
            </a:schemeClr>
          </a:solidFill>
          <a:latin typeface="Corbel" panose="020B0503020204020204" pitchFamily="34" charset="0"/>
          <a:ea typeface="+mn-ea"/>
          <a:cs typeface="+mn-cs"/>
        </a:defRPr>
      </a:lvl4pPr>
      <a:lvl5pPr marL="360000" indent="0" algn="l" defTabSz="457200" rtl="0" eaLnBrk="1" latinLnBrk="0" hangingPunct="1">
        <a:spcBef>
          <a:spcPts val="2000"/>
        </a:spcBef>
        <a:spcAft>
          <a:spcPts val="0"/>
        </a:spcAft>
        <a:buClr>
          <a:schemeClr val="accent1"/>
        </a:buClr>
        <a:buSzPct val="80000"/>
        <a:buFontTx/>
        <a:buNone/>
        <a:defRPr sz="2000" b="1" kern="1200">
          <a:solidFill>
            <a:srgbClr val="1EB4B6"/>
          </a:solidFill>
          <a:latin typeface="Corbel" panose="020B0503020204020204" pitchFamily="34" charset="0"/>
          <a:ea typeface="+mn-ea"/>
          <a:cs typeface="+mn-cs"/>
        </a:defRPr>
      </a:lvl5pPr>
      <a:lvl6pPr marL="432000" indent="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700" kern="1200">
          <a:solidFill>
            <a:schemeClr val="tx1">
              <a:lumMod val="85000"/>
              <a:lumOff val="15000"/>
            </a:schemeClr>
          </a:solidFill>
          <a:latin typeface="Corbel" panose="020B0503020204020204" pitchFamily="34" charset="0"/>
          <a:ea typeface="+mn-ea"/>
          <a:cs typeface="+mn-cs"/>
        </a:defRPr>
      </a:lvl6pPr>
      <a:lvl7pPr marL="720000" indent="-2160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120000"/>
        <a:buFontTx/>
        <a:buBlip>
          <a:blip r:embed="rId7"/>
        </a:buBlip>
        <a:defRPr sz="1700" i="1" kern="1200">
          <a:solidFill>
            <a:schemeClr val="tx1">
              <a:lumMod val="85000"/>
              <a:lumOff val="15000"/>
            </a:schemeClr>
          </a:solidFill>
          <a:latin typeface="Corbel" panose="020B0503020204020204" pitchFamily="34" charset="0"/>
          <a:ea typeface="+mn-ea"/>
          <a:cs typeface="+mn-cs"/>
        </a:defRPr>
      </a:lvl7pPr>
      <a:lvl8pPr marL="900000" indent="-176400" algn="l" defTabSz="457200" rtl="0" eaLnBrk="1" latinLnBrk="0" hangingPunct="1">
        <a:spcBef>
          <a:spcPts val="1000"/>
        </a:spcBef>
        <a:spcAft>
          <a:spcPts val="0"/>
        </a:spcAft>
        <a:buClr>
          <a:srgbClr val="1EB4B6"/>
        </a:buClr>
        <a:buSzPct val="100000"/>
        <a:buFont typeface="Arial" panose="020B0604020202020204" pitchFamily="34" charset="0"/>
        <a:buChar char="•"/>
        <a:defRPr sz="1700" i="1" kern="1200">
          <a:solidFill>
            <a:schemeClr val="tx1">
              <a:lumMod val="85000"/>
              <a:lumOff val="15000"/>
            </a:schemeClr>
          </a:solidFill>
          <a:latin typeface="Corbel" panose="020B0503020204020204" pitchFamily="34" charset="0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25000">
              <a:srgbClr val="1B4395"/>
            </a:gs>
            <a:gs pos="80000">
              <a:srgbClr val="1EB4B6"/>
            </a:gs>
          </a:gsLst>
          <a:lin ang="17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1067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6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chemeClr val="bg1"/>
          </a:solidFill>
          <a:latin typeface="Corbel" panose="020B050302020402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None/>
        <a:defRPr sz="2400" b="1" kern="1200">
          <a:solidFill>
            <a:schemeClr val="bg1"/>
          </a:solidFill>
          <a:highlight>
            <a:srgbClr val="1EB4B6"/>
          </a:highlight>
          <a:latin typeface="Corbel" panose="020B0503020204020204" pitchFamily="34" charset="0"/>
          <a:ea typeface="+mn-ea"/>
          <a:cs typeface="+mn-cs"/>
        </a:defRPr>
      </a:lvl1pPr>
      <a:lvl2pPr marL="72000" indent="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None/>
        <a:defRPr sz="1700" kern="1200">
          <a:solidFill>
            <a:schemeClr val="bg1"/>
          </a:solidFill>
          <a:latin typeface="Corbel" panose="020B0503020204020204" pitchFamily="34" charset="0"/>
          <a:ea typeface="+mn-ea"/>
          <a:cs typeface="+mn-cs"/>
        </a:defRPr>
      </a:lvl2pPr>
      <a:lvl3pPr marL="360000" indent="-2160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125000"/>
        <a:buFontTx/>
        <a:buBlip>
          <a:blip r:embed="rId4"/>
        </a:buBlip>
        <a:defRPr sz="1700" b="0" i="1" kern="1200">
          <a:solidFill>
            <a:schemeClr val="bg1"/>
          </a:solidFill>
          <a:latin typeface="Corbel" panose="020B0503020204020204" pitchFamily="34" charset="0"/>
          <a:ea typeface="+mn-ea"/>
          <a:cs typeface="+mn-cs"/>
        </a:defRPr>
      </a:lvl3pPr>
      <a:lvl4pPr marL="540000" indent="-177750" algn="l" defTabSz="457200" rtl="0" eaLnBrk="1" latinLnBrk="0" hangingPunct="1">
        <a:spcBef>
          <a:spcPts val="1000"/>
        </a:spcBef>
        <a:spcAft>
          <a:spcPts val="0"/>
        </a:spcAft>
        <a:buClr>
          <a:srgbClr val="1EB4B6"/>
        </a:buClr>
        <a:buSzPct val="100000"/>
        <a:buFont typeface="Arial" panose="020B0604020202020204" pitchFamily="34" charset="0"/>
        <a:buChar char="•"/>
        <a:defRPr sz="1700" i="1" kern="1200">
          <a:solidFill>
            <a:schemeClr val="bg1"/>
          </a:solidFill>
          <a:latin typeface="Corbel" panose="020B0503020204020204" pitchFamily="34" charset="0"/>
          <a:ea typeface="+mn-ea"/>
          <a:cs typeface="+mn-cs"/>
        </a:defRPr>
      </a:lvl4pPr>
      <a:lvl5pPr marL="360000" indent="0" algn="l" defTabSz="457200" rtl="0" eaLnBrk="1" latinLnBrk="0" hangingPunct="1">
        <a:spcBef>
          <a:spcPts val="2000"/>
        </a:spcBef>
        <a:spcAft>
          <a:spcPts val="0"/>
        </a:spcAft>
        <a:buClr>
          <a:schemeClr val="accent1"/>
        </a:buClr>
        <a:buSzPct val="80000"/>
        <a:buFontTx/>
        <a:buNone/>
        <a:defRPr sz="2000" b="1" kern="1200">
          <a:solidFill>
            <a:srgbClr val="1EB4B6"/>
          </a:solidFill>
          <a:latin typeface="Corbel" panose="020B0503020204020204" pitchFamily="34" charset="0"/>
          <a:ea typeface="+mn-ea"/>
          <a:cs typeface="+mn-cs"/>
        </a:defRPr>
      </a:lvl5pPr>
      <a:lvl6pPr marL="432000" indent="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700" kern="1200">
          <a:solidFill>
            <a:schemeClr val="bg1"/>
          </a:solidFill>
          <a:latin typeface="Corbel" panose="020B0503020204020204" pitchFamily="34" charset="0"/>
          <a:ea typeface="+mn-ea"/>
          <a:cs typeface="+mn-cs"/>
        </a:defRPr>
      </a:lvl6pPr>
      <a:lvl7pPr marL="720000" indent="-2160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120000"/>
        <a:buFontTx/>
        <a:buBlip>
          <a:blip r:embed="rId4"/>
        </a:buBlip>
        <a:defRPr sz="1700" i="1" kern="1200">
          <a:solidFill>
            <a:schemeClr val="bg1"/>
          </a:solidFill>
          <a:latin typeface="Corbel" panose="020B0503020204020204" pitchFamily="34" charset="0"/>
          <a:ea typeface="+mn-ea"/>
          <a:cs typeface="+mn-cs"/>
        </a:defRPr>
      </a:lvl7pPr>
      <a:lvl8pPr marL="900000" indent="-176400" algn="l" defTabSz="457200" rtl="0" eaLnBrk="1" latinLnBrk="0" hangingPunct="1">
        <a:spcBef>
          <a:spcPts val="1000"/>
        </a:spcBef>
        <a:spcAft>
          <a:spcPts val="0"/>
        </a:spcAft>
        <a:buClr>
          <a:srgbClr val="1EB4B6"/>
        </a:buClr>
        <a:buSzPct val="100000"/>
        <a:buFont typeface="Arial" panose="020B0604020202020204" pitchFamily="34" charset="0"/>
        <a:buChar char="•"/>
        <a:defRPr sz="1700" i="1" kern="1200">
          <a:solidFill>
            <a:schemeClr val="bg1"/>
          </a:solidFill>
          <a:latin typeface="Corbel" panose="020B0503020204020204" pitchFamily="34" charset="0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F3CB85D5-01DC-32FA-FAA1-340D8767A2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57412" y="2119313"/>
            <a:ext cx="7877175" cy="1593560"/>
          </a:xfrm>
        </p:spPr>
        <p:txBody>
          <a:bodyPr/>
          <a:lstStyle/>
          <a:p>
            <a:pPr algn="ctr"/>
            <a:r>
              <a:rPr lang="fr-FR" i="1" dirty="0">
                <a:latin typeface="Calibri"/>
                <a:ea typeface="Calibri"/>
                <a:cs typeface="Calibri"/>
                <a:sym typeface="Calibri"/>
              </a:rPr>
              <a:t>NOM DE L’ACTION </a:t>
            </a:r>
            <a:endParaRPr lang="fr-FR" sz="3600" i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2B9F23-9E60-931A-32E8-4699471BDE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157412" y="4570979"/>
            <a:ext cx="7877175" cy="877294"/>
          </a:xfrm>
        </p:spPr>
        <p:txBody>
          <a:bodyPr/>
          <a:lstStyle/>
          <a:p>
            <a:pPr lvl="0" algn="ctr">
              <a:spcBef>
                <a:spcPts val="0"/>
              </a:spcBef>
            </a:pPr>
            <a:r>
              <a:rPr lang="fr-FR" sz="2000" dirty="0">
                <a:latin typeface="Calibri"/>
                <a:ea typeface="Calibri"/>
                <a:cs typeface="Calibri"/>
                <a:sym typeface="Calibri"/>
              </a:rPr>
              <a:t>TI NOUVELLE-CALEDONIE</a:t>
            </a:r>
          </a:p>
          <a:p>
            <a:pPr lvl="0" algn="ctr">
              <a:spcBef>
                <a:spcPts val="0"/>
              </a:spcBef>
            </a:pPr>
            <a:endParaRPr lang="fr-FR" sz="2000" dirty="0"/>
          </a:p>
          <a:p>
            <a:pPr lvl="0" algn="ctr">
              <a:spcBef>
                <a:spcPts val="0"/>
              </a:spcBef>
            </a:pPr>
            <a:r>
              <a:rPr lang="fr-FR" sz="1600" dirty="0">
                <a:latin typeface="Calibri"/>
                <a:ea typeface="Calibri"/>
                <a:cs typeface="Calibri"/>
                <a:sym typeface="Calibri"/>
              </a:rPr>
              <a:t>« Faire de la préservation de l’environnement et de la valorisation de la biodiversité calédonienne un moteur de croissance »</a:t>
            </a:r>
          </a:p>
          <a:p>
            <a:endParaRPr lang="fr-NC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1A00E54-5C24-E63A-453A-80BEFCE0F747}"/>
              </a:ext>
            </a:extLst>
          </p:cNvPr>
          <p:cNvSpPr/>
          <p:nvPr/>
        </p:nvSpPr>
        <p:spPr>
          <a:xfrm>
            <a:off x="0" y="6210935"/>
            <a:ext cx="12192000" cy="647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C0BECA5-1172-03C5-19ED-8A9EE22B6D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600" y="6210935"/>
            <a:ext cx="7772400" cy="64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47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2">
            <a:extLst>
              <a:ext uri="{FF2B5EF4-FFF2-40B4-BE49-F238E27FC236}">
                <a16:creationId xmlns:a16="http://schemas.microsoft.com/office/drawing/2014/main" id="{04A65C0E-CC5D-DB96-D0DC-BC2103BDF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854" y="609600"/>
            <a:ext cx="8596668" cy="615553"/>
          </a:xfrm>
        </p:spPr>
        <p:txBody>
          <a:bodyPr/>
          <a:lstStyle/>
          <a:p>
            <a:r>
              <a:rPr lang="fr-FR" dirty="0"/>
              <a:t>Titre de la slide</a:t>
            </a:r>
            <a:endParaRPr lang="fr-NC" dirty="0"/>
          </a:p>
        </p:txBody>
      </p:sp>
      <p:sp>
        <p:nvSpPr>
          <p:cNvPr id="5" name="Espace réservé du contenu 3">
            <a:extLst>
              <a:ext uri="{FF2B5EF4-FFF2-40B4-BE49-F238E27FC236}">
                <a16:creationId xmlns:a16="http://schemas.microsoft.com/office/drawing/2014/main" id="{5DC4DE30-8096-FE96-1E64-0EE7D4AEA8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054" y="1669266"/>
            <a:ext cx="7213731" cy="990015"/>
          </a:xfrm>
        </p:spPr>
        <p:txBody>
          <a:bodyPr/>
          <a:lstStyle/>
          <a:p>
            <a:pPr algn="ctr"/>
            <a:r>
              <a:rPr lang="fr-FR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diaporama de 5 slides. Ce diaporama est à construire dans l’esprit de celui que vous serez amenés à présenter en cas de passage en audition devant le comité de sélection</a:t>
            </a:r>
            <a:endParaRPr lang="fr-FR"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endParaRPr lang="fr-NC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1A6536-4D3C-2DEA-5298-E7DE24C1CF46}"/>
              </a:ext>
            </a:extLst>
          </p:cNvPr>
          <p:cNvSpPr/>
          <p:nvPr/>
        </p:nvSpPr>
        <p:spPr>
          <a:xfrm>
            <a:off x="0" y="6210935"/>
            <a:ext cx="12192000" cy="647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BFDF6EB-15EE-A10B-A384-DF7C744E89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600" y="6210935"/>
            <a:ext cx="7772400" cy="64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043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173EA6-5399-8451-CCC5-F738B4EC9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E926F2C-CC2E-3F98-2B3C-5AE7F905BE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FBC7ED-C8E4-F7CB-51DD-D5A6A23067DE}"/>
              </a:ext>
            </a:extLst>
          </p:cNvPr>
          <p:cNvSpPr/>
          <p:nvPr/>
        </p:nvSpPr>
        <p:spPr>
          <a:xfrm>
            <a:off x="0" y="6210935"/>
            <a:ext cx="12192000" cy="647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8502189-8C41-99C1-81B7-50566C9E21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600" y="6210935"/>
            <a:ext cx="7772400" cy="64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605242"/>
      </p:ext>
    </p:extLst>
  </p:cSld>
  <p:clrMapOvr>
    <a:masterClrMapping/>
  </p:clrMapOvr>
</p:sld>
</file>

<file path=ppt/theme/theme1.xml><?xml version="1.0" encoding="utf-8"?>
<a:theme xmlns:a="http://schemas.openxmlformats.org/drawingml/2006/main" name="Fond dégradé">
  <a:themeElements>
    <a:clrScheme name="Territoires d'innovation">
      <a:dk1>
        <a:srgbClr val="000000"/>
      </a:dk1>
      <a:lt1>
        <a:srgbClr val="FFFFFF"/>
      </a:lt1>
      <a:dk2>
        <a:srgbClr val="1B4395"/>
      </a:dk2>
      <a:lt2>
        <a:srgbClr val="FFFFFF"/>
      </a:lt2>
      <a:accent1>
        <a:srgbClr val="1EB3B6"/>
      </a:accent1>
      <a:accent2>
        <a:srgbClr val="1EB3B6"/>
      </a:accent2>
      <a:accent3>
        <a:srgbClr val="1EB3B6"/>
      </a:accent3>
      <a:accent4>
        <a:srgbClr val="1B4395"/>
      </a:accent4>
      <a:accent5>
        <a:srgbClr val="1B4395"/>
      </a:accent5>
      <a:accent6>
        <a:srgbClr val="1B4395"/>
      </a:accent6>
      <a:hlink>
        <a:srgbClr val="1EB3B6"/>
      </a:hlink>
      <a:folHlink>
        <a:srgbClr val="1EB3B6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RRITOIRES D'INNOVATION NC - Masque Powerpoint" id="{F65F1D7B-1F02-7346-8D71-14760D9E43E2}" vid="{390F5C06-5B63-CB4D-A8DE-7B2BD4412EA5}"/>
    </a:ext>
  </a:extLst>
</a:theme>
</file>

<file path=ppt/theme/theme2.xml><?xml version="1.0" encoding="utf-8"?>
<a:theme xmlns:a="http://schemas.openxmlformats.org/drawingml/2006/main" name="Fond blanc">
  <a:themeElements>
    <a:clrScheme name="Territoires d'innovation">
      <a:dk1>
        <a:srgbClr val="000000"/>
      </a:dk1>
      <a:lt1>
        <a:srgbClr val="FFFFFF"/>
      </a:lt1>
      <a:dk2>
        <a:srgbClr val="1B4395"/>
      </a:dk2>
      <a:lt2>
        <a:srgbClr val="FFFFFF"/>
      </a:lt2>
      <a:accent1>
        <a:srgbClr val="1EB3B6"/>
      </a:accent1>
      <a:accent2>
        <a:srgbClr val="1EB3B6"/>
      </a:accent2>
      <a:accent3>
        <a:srgbClr val="1EB3B6"/>
      </a:accent3>
      <a:accent4>
        <a:srgbClr val="1B4395"/>
      </a:accent4>
      <a:accent5>
        <a:srgbClr val="1B4395"/>
      </a:accent5>
      <a:accent6>
        <a:srgbClr val="1B4395"/>
      </a:accent6>
      <a:hlink>
        <a:srgbClr val="1EB3B6"/>
      </a:hlink>
      <a:folHlink>
        <a:srgbClr val="1EB3B6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RRITOIRES D'INNOVATION NC - Masque Powerpoint" id="{F65F1D7B-1F02-7346-8D71-14760D9E43E2}" vid="{2060A322-CD12-434D-AC3C-6A1B0FA4F127}"/>
    </a:ext>
  </a:extLst>
</a:theme>
</file>

<file path=ppt/theme/theme3.xml><?xml version="1.0" encoding="utf-8"?>
<a:theme xmlns:a="http://schemas.openxmlformats.org/drawingml/2006/main" name="Couverture">
  <a:themeElements>
    <a:clrScheme name="Territoires d'innovation">
      <a:dk1>
        <a:srgbClr val="000000"/>
      </a:dk1>
      <a:lt1>
        <a:srgbClr val="FFFFFF"/>
      </a:lt1>
      <a:dk2>
        <a:srgbClr val="1B4395"/>
      </a:dk2>
      <a:lt2>
        <a:srgbClr val="FFFFFF"/>
      </a:lt2>
      <a:accent1>
        <a:srgbClr val="1EB3B6"/>
      </a:accent1>
      <a:accent2>
        <a:srgbClr val="1EB3B6"/>
      </a:accent2>
      <a:accent3>
        <a:srgbClr val="1EB3B6"/>
      </a:accent3>
      <a:accent4>
        <a:srgbClr val="1B4395"/>
      </a:accent4>
      <a:accent5>
        <a:srgbClr val="1B4395"/>
      </a:accent5>
      <a:accent6>
        <a:srgbClr val="1B4395"/>
      </a:accent6>
      <a:hlink>
        <a:srgbClr val="1EB3B6"/>
      </a:hlink>
      <a:folHlink>
        <a:srgbClr val="1EB3B6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RRITOIRES D'INNOVATION NC - Masque Powerpoint" id="{F65F1D7B-1F02-7346-8D71-14760D9E43E2}" vid="{465E8511-58E8-D648-B375-B91084016555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Fond dégradé</Template>
  <TotalTime>8</TotalTime>
  <Words>60</Words>
  <Application>Microsoft Macintosh PowerPoint</Application>
  <PresentationFormat>Grand écran</PresentationFormat>
  <Paragraphs>6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3</vt:i4>
      </vt:variant>
    </vt:vector>
  </HeadingPairs>
  <TitlesOfParts>
    <vt:vector size="11" baseType="lpstr">
      <vt:lpstr>Aptos</vt:lpstr>
      <vt:lpstr>Arial</vt:lpstr>
      <vt:lpstr>Calibri</vt:lpstr>
      <vt:lpstr>Corbel</vt:lpstr>
      <vt:lpstr>Wingdings 3</vt:lpstr>
      <vt:lpstr>Fond dégradé</vt:lpstr>
      <vt:lpstr>Fond blanc</vt:lpstr>
      <vt:lpstr>Couverture</vt:lpstr>
      <vt:lpstr>Présentation PowerPoint</vt:lpstr>
      <vt:lpstr>Titre de la slide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NEOMEDIA</dc:creator>
  <cp:lastModifiedBy>NEOMEDIA</cp:lastModifiedBy>
  <cp:revision>2</cp:revision>
  <dcterms:created xsi:type="dcterms:W3CDTF">2025-06-16T04:22:33Z</dcterms:created>
  <dcterms:modified xsi:type="dcterms:W3CDTF">2025-06-16T04:30:57Z</dcterms:modified>
</cp:coreProperties>
</file>